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261" r:id="rId3"/>
    <p:sldId id="263" r:id="rId5"/>
    <p:sldId id="265" r:id="rId6"/>
    <p:sldId id="266" r:id="rId7"/>
    <p:sldId id="268" r:id="rId8"/>
  </p:sldIdLst>
  <p:sldSz cx="12192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2" autoAdjust="0"/>
    <p:restoredTop sz="94660"/>
  </p:normalViewPr>
  <p:slideViewPr>
    <p:cSldViewPr snapToGrid="0">
      <p:cViewPr varScale="1">
        <p:scale>
          <a:sx n="90" d="100"/>
          <a:sy n="90" d="100"/>
        </p:scale>
        <p:origin x="9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14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14:cpLocks xmlns:a14="http://schemas.microsoft.com/office/drawing/2010/main"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4EC56-8E46-498C-9F82-A1E67B001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617E-3889-48F8-A988-C1F6B731C0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14:cpLocks xmlns:a14="http://schemas.microsoft.com/office/drawing/2010/main"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14:cpLocks xmlns:a14="http://schemas.microsoft.com/office/drawing/2010/main"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14:cpLocks xmlns:a14="http://schemas.microsoft.com/office/drawing/2010/main"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14:cpLocks xmlns:a14="http://schemas.microsoft.com/office/drawing/2010/main"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9788" y="365126"/>
            <a:ext cx="10515600" cy="970222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1259724" y="1567346"/>
            <a:ext cx="470184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14:cpLocks xmlns:a14="http://schemas.microsoft.com/office/drawing/2010/main" noGrp="1"/>
          </p:cNvSpPr>
          <p:nvPr>
            <p:ph sz="half" idx="2"/>
          </p:nvPr>
        </p:nvSpPr>
        <p:spPr>
          <a:xfrm>
            <a:off x="1259724" y="2338388"/>
            <a:ext cx="4701840" cy="37859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6289616" y="1567346"/>
            <a:ext cx="470184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>
              <a:buNone/>
              <a:defRPr lang="zh-CN" altLang="en-US" b="0" smtClean="0"/>
            </a:lvl1pPr>
          </a:lstStyle>
          <a:p>
            <a:pPr marL="0" lvl="0" indent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14:cpLocks xmlns:a14="http://schemas.microsoft.com/office/drawing/2010/main" noGrp="1"/>
          </p:cNvSpPr>
          <p:nvPr>
            <p:ph sz="quarter" idx="4"/>
          </p:nvPr>
        </p:nvSpPr>
        <p:spPr>
          <a:xfrm>
            <a:off x="6289616" y="2357460"/>
            <a:ext cx="4701841" cy="37668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0D4851DC-CD24-4E20-AC43-84D4817493C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75F1D1A5-9DB9-47CE-AB47-B90B00FE3C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14:cpLocks xmlns:a14="http://schemas.microsoft.com/office/drawing/2010/main"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14:cpLocks xmlns:a14="http://schemas.microsoft.com/office/drawing/2010/main"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EB018836-6699-441E-9BAB-C61FC75AFD5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3040BF0B-87F8-415C-BAC5-F65F41346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14:cpLocks xmlns:a14="http://schemas.microsoft.com/office/drawing/2010/main"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14:cpLocks xmlns:a14="http://schemas.microsoft.com/office/drawing/2010/main"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7.xml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11.xml"/><Relationship Id="rId4" Type="http://schemas.openxmlformats.org/officeDocument/2006/relationships/image" Target="../media/image5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3.xml"/><Relationship Id="rId10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8.xml"/><Relationship Id="rId7" Type="http://schemas.openxmlformats.org/officeDocument/2006/relationships/image" Target="../media/image12.png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5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tags" Target="../tags/tag24.xml"/><Relationship Id="rId4" Type="http://schemas.openxmlformats.org/officeDocument/2006/relationships/image" Target="../media/image14.png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6.xml"/><Relationship Id="rId10" Type="http://schemas.openxmlformats.org/officeDocument/2006/relationships/image" Target="../media/image18.png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3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30.xml"/><Relationship Id="rId4" Type="http://schemas.openxmlformats.org/officeDocument/2006/relationships/image" Target="../media/image19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2.xml"/><Relationship Id="rId10" Type="http://schemas.openxmlformats.org/officeDocument/2006/relationships/image" Target="../media/image23.png"/><Relationship Id="rId1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初始</a:t>
            </a:r>
            <a:r>
              <a:rPr lang="en-US" altLang="zh-CN" dirty="0" smtClean="0">
                <a:solidFill>
                  <a:schemeClr val="tx1"/>
                </a:solidFill>
              </a:rPr>
              <a:t>地点</a:t>
            </a:r>
            <a:r>
              <a:rPr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艾欧泽亚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2"/>
            </p:custDataLst>
          </p:nvPr>
        </p:nvSpPr>
        <p:spPr>
          <a:xfrm>
            <a:off x="1968237" y="1692082"/>
            <a:ext cx="5148000" cy="208834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海德林是《</a:t>
            </a:r>
            <a:r>
              <a:rPr lang="en-US" altLang="zh-CN" sz="2400" dirty="0" smtClean="0">
                <a:solidFill>
                  <a:schemeClr val="tx1"/>
                </a:solidFill>
              </a:rPr>
              <a:t>最终幻想14</a:t>
            </a:r>
            <a:r>
              <a:rPr lang="zh-CN" altLang="en-US" sz="2400" dirty="0" smtClean="0">
                <a:solidFill>
                  <a:schemeClr val="tx1"/>
                </a:solidFill>
              </a:rPr>
              <a:t>》</a:t>
            </a:r>
            <a:r>
              <a:rPr lang="zh-CN" altLang="en-US" sz="2400" dirty="0" smtClean="0">
                <a:solidFill>
                  <a:schemeClr val="tx1"/>
                </a:solidFill>
              </a:rPr>
              <a:t>中光之意志的集合体，其具象化表现为“母水晶”。作为冒险者的玩家们在母水晶的引导下成为“光之战士”，向世界的各种谜团和威胁发起挑战。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3" name="文本占位符 14"/>
          <p:cNvSpPr txBox="1"/>
          <p:nvPr>
            <p:custDataLst>
              <p:tags r:id="rId3"/>
            </p:custDataLst>
          </p:nvPr>
        </p:nvSpPr>
        <p:spPr>
          <a:xfrm>
            <a:off x="7402830" y="5807710"/>
            <a:ext cx="5148580" cy="6946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倾听……感受……思考……</a:t>
            </a:r>
            <a:endParaRPr lang="zh-CN" altLang="en-US" dirty="0" smtClean="0">
              <a:solidFill>
                <a:schemeClr val="tx1"/>
              </a:solidFill>
            </a:endParaRPr>
          </a:p>
          <a:p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6:06:05.229000.png2022-08-04 16:06:05.22900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536821" y="3082420"/>
            <a:ext cx="4048760" cy="2085013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6:05:56.750000.png2022-08-04 16:05:56.75000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603179" y="680527"/>
            <a:ext cx="3916045" cy="2085013"/>
          </a:xfrm>
          <a:prstGeom prst="rect">
            <a:avLst/>
          </a:prstGeom>
        </p:spPr>
      </p:pic>
      <p:pic>
        <p:nvPicPr>
          <p:cNvPr id="7" name="图片 6" descr="/private/var/mobile/Containers/Data/Application/0D2F378F-F5F6-41E9-9AE6-412009E5CB9E/tmp/insert_image_tmp_dir/2022-08-04 16:23:05.489000.png2022-08-04 16:23:05.48900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90830" y="1691958"/>
            <a:ext cx="1444625" cy="2600325"/>
          </a:xfrm>
          <a:prstGeom prst="rect">
            <a:avLst/>
          </a:prstGeom>
        </p:spPr>
      </p:pic>
      <p:pic>
        <p:nvPicPr>
          <p:cNvPr id="8" name="图片 7" descr="/private/var/mobile/Containers/Data/Application/0D2F378F-F5F6-41E9-9AE6-412009E5CB9E/tmp/insert_image_tmp_dir/2022-08-04 16:27:44.202000.png2022-08-04 16:27:44.2020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968183" y="4170680"/>
            <a:ext cx="3705860" cy="208470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地点</a:t>
            </a:r>
            <a:r>
              <a:rPr lang="en-US" altLang="zh-CN" dirty="0" smtClean="0">
                <a:solidFill>
                  <a:schemeClr val="tx1"/>
                </a:solidFill>
              </a:rPr>
              <a:t>1:12</a:t>
            </a:r>
            <a:r>
              <a:rPr dirty="0" smtClean="0">
                <a:solidFill>
                  <a:schemeClr val="tx1"/>
                </a:solidFill>
              </a:rPr>
              <a:t>号</a:t>
            </a:r>
            <a:r>
              <a:rPr lang="en-US" altLang="zh-CN" dirty="0" smtClean="0">
                <a:solidFill>
                  <a:schemeClr val="tx1"/>
                </a:solidFill>
              </a:rPr>
              <a:t>道路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2"/>
            </p:custDataLst>
          </p:nvPr>
        </p:nvSpPr>
        <p:spPr>
          <a:xfrm>
            <a:off x="2298700" y="1692275"/>
            <a:ext cx="5147945" cy="230886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从</a:t>
            </a:r>
            <a:r>
              <a:rPr lang="en-US" altLang="zh-CN" sz="2400" dirty="0" smtClean="0">
                <a:solidFill>
                  <a:schemeClr val="tx1"/>
                </a:solidFill>
              </a:rPr>
              <a:t>宝可梦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第</a:t>
            </a:r>
            <a:r>
              <a:rPr lang="zh-CN" altLang="en-US" sz="2400" dirty="0" smtClean="0">
                <a:solidFill>
                  <a:schemeClr val="tx1"/>
                </a:solidFill>
              </a:rPr>
              <a:t>三</a:t>
            </a:r>
            <a:r>
              <a:rPr lang="zh-CN" altLang="en-US" sz="2400" dirty="0" smtClean="0">
                <a:solidFill>
                  <a:schemeClr val="tx1"/>
                </a:solidFill>
              </a:rPr>
              <a:t>世代起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宝可梦之笛</a:t>
            </a:r>
            <a:r>
              <a:rPr lang="zh-CN" altLang="en-US" sz="2400" dirty="0" smtClean="0">
                <a:solidFill>
                  <a:schemeClr val="tx1"/>
                </a:solidFill>
              </a:rPr>
              <a:t>就被</a:t>
            </a:r>
            <a:r>
              <a:rPr lang="en-US" altLang="zh-CN" sz="2400" dirty="0" smtClean="0">
                <a:solidFill>
                  <a:schemeClr val="tx1"/>
                </a:solidFill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</a:rPr>
              <a:t>来</a:t>
            </a:r>
            <a:r>
              <a:rPr lang="en-US" altLang="zh-CN" sz="2400" dirty="0" smtClean="0">
                <a:solidFill>
                  <a:schemeClr val="tx1"/>
                </a:solidFill>
              </a:rPr>
              <a:t>叫醒沉睡中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挡路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卡比兽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玩家</a:t>
            </a:r>
            <a:r>
              <a:rPr lang="zh-CN" altLang="en-US" sz="2400" dirty="0" smtClean="0">
                <a:solidFill>
                  <a:schemeClr val="tx1"/>
                </a:solidFill>
              </a:rPr>
              <a:t>在和</a:t>
            </a:r>
            <a:r>
              <a:rPr lang="en-US" altLang="zh-CN" sz="2400" dirty="0" smtClean="0">
                <a:solidFill>
                  <a:schemeClr val="tx1"/>
                </a:solidFill>
              </a:rPr>
              <a:t>卡比兽交互三次</a:t>
            </a:r>
            <a:r>
              <a:rPr lang="zh-CN" altLang="en-US" sz="2400" dirty="0" smtClean="0">
                <a:solidFill>
                  <a:schemeClr val="tx1"/>
                </a:solidFill>
              </a:rPr>
              <a:t>后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挡路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岩石</a:t>
            </a:r>
            <a:r>
              <a:rPr lang="zh-CN" altLang="en-US" sz="2400" dirty="0" smtClean="0">
                <a:solidFill>
                  <a:schemeClr val="tx1"/>
                </a:solidFill>
              </a:rPr>
              <a:t>会</a:t>
            </a:r>
            <a:r>
              <a:rPr lang="en-US" altLang="zh-CN" sz="2400" dirty="0" smtClean="0">
                <a:solidFill>
                  <a:schemeClr val="tx1"/>
                </a:solidFill>
              </a:rPr>
              <a:t>破碎</a:t>
            </a:r>
            <a:r>
              <a:rPr lang="zh-CN" altLang="en-US" sz="2400" dirty="0" smtClean="0">
                <a:solidFill>
                  <a:schemeClr val="tx1"/>
                </a:solidFill>
              </a:rPr>
              <a:t>并</a:t>
            </a:r>
            <a:r>
              <a:rPr lang="en-US" altLang="zh-CN" sz="2400" dirty="0" smtClean="0">
                <a:solidFill>
                  <a:schemeClr val="tx1"/>
                </a:solidFill>
              </a:rPr>
              <a:t>开辟一条小路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玩家可以从中取得宝可梦</a:t>
            </a:r>
            <a:r>
              <a:rPr lang="zh-CN" altLang="en-US" sz="2400" dirty="0" smtClean="0">
                <a:solidFill>
                  <a:schemeClr val="tx1"/>
                </a:solidFill>
              </a:rPr>
              <a:t>之</a:t>
            </a:r>
            <a:r>
              <a:rPr lang="en-US" altLang="zh-CN" sz="2400" dirty="0" smtClean="0">
                <a:solidFill>
                  <a:schemeClr val="tx1"/>
                </a:solidFill>
              </a:rPr>
              <a:t>笛继续前进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7:51:18.089000.png2022-08-04 17:51:18.0890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624769" y="3754885"/>
            <a:ext cx="3916045" cy="2085013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7:45:40.859000.png2022-08-04 17:45:40.8590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3259455" y="3898265"/>
            <a:ext cx="3225800" cy="2164715"/>
          </a:xfrm>
          <a:prstGeom prst="rect">
            <a:avLst/>
          </a:prstGeom>
        </p:spPr>
      </p:pic>
      <p:pic>
        <p:nvPicPr>
          <p:cNvPr id="2" name="图片 1" descr="2022-08-04 17:52:01.4780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30" y="2002790"/>
            <a:ext cx="1092200" cy="1092200"/>
          </a:xfrm>
          <a:prstGeom prst="rect">
            <a:avLst/>
          </a:prstGeom>
        </p:spPr>
      </p:pic>
      <p:pic>
        <p:nvPicPr>
          <p:cNvPr id="3" name="图片 2" descr="2022-08-04 17:52:22.1550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625" y="4502785"/>
            <a:ext cx="1731645" cy="1731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2030" y="3314065"/>
            <a:ext cx="6705600" cy="1188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6000">
                <a:latin typeface="Calibri" charset="0"/>
                <a:ea typeface="Calibri" charset="0"/>
              </a:rPr>
              <a:t>⇩</a:t>
            </a:r>
            <a:endParaRPr lang="zh-CN" altLang="en-US" sz="6000">
              <a:latin typeface="Calibri" charset="0"/>
              <a:ea typeface="Calibri" charset="0"/>
            </a:endParaRPr>
          </a:p>
        </p:txBody>
      </p:sp>
      <p:pic>
        <p:nvPicPr>
          <p:cNvPr id="6" name="图片 5" descr="/private/var/mobile/Containers/Data/Application/0D2F378F-F5F6-41E9-9AE6-412009E5CB9E/tmp/insert_image_tmp_dir/2022-08-04 18:07:55.758000.png2022-08-04 18:07:55.7580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7625080" y="1220153"/>
            <a:ext cx="3916045" cy="208470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/private/var/mobile/Containers/Data/Application/0D2F378F-F5F6-41E9-9AE6-412009E5CB9E/tmp/insert_image_tmp_dir/2022-08-04 18:08:25.393000.png2022-08-04 18:08:25.3930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08940" y="4144645"/>
            <a:ext cx="1559560" cy="1559560"/>
          </a:xfrm>
          <a:prstGeom prst="rect">
            <a:avLst/>
          </a:prstGeom>
        </p:spPr>
      </p:pic>
      <p:pic>
        <p:nvPicPr>
          <p:cNvPr id="7" name="图片 6" descr="/private/var/mobile/Containers/Data/Application/0D2F378F-F5F6-41E9-9AE6-412009E5CB9E/tmp/insert_image_tmp_dir/2022-08-04 18:08:20.030000.png2022-08-04 18:08:20.0300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3875" y="2013903"/>
            <a:ext cx="1444625" cy="1444625"/>
          </a:xfrm>
          <a:prstGeom prst="rect">
            <a:avLst/>
          </a:prstGeom>
        </p:spPr>
      </p:pic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地点</a:t>
            </a:r>
            <a:r>
              <a:rPr lang="en-US" altLang="zh-CN" dirty="0" smtClean="0">
                <a:solidFill>
                  <a:schemeClr val="tx1"/>
                </a:solidFill>
              </a:rPr>
              <a:t>2:宝可梦</a:t>
            </a:r>
            <a:r>
              <a:rPr dirty="0" smtClean="0">
                <a:solidFill>
                  <a:schemeClr val="tx1"/>
                </a:solidFill>
              </a:rPr>
              <a:t>的</a:t>
            </a:r>
            <a:r>
              <a:rPr lang="en-US" altLang="zh-CN" dirty="0" smtClean="0">
                <a:solidFill>
                  <a:schemeClr val="tx1"/>
                </a:solidFill>
              </a:rPr>
              <a:t>后院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5"/>
            </p:custDataLst>
          </p:nvPr>
        </p:nvSpPr>
        <p:spPr>
          <a:xfrm>
            <a:off x="1968237" y="1692082"/>
            <a:ext cx="5148000" cy="208834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以《</a:t>
            </a:r>
            <a:r>
              <a:rPr lang="en-US" altLang="zh-CN" sz="2400" dirty="0" smtClean="0">
                <a:solidFill>
                  <a:schemeClr val="tx1"/>
                </a:solidFill>
              </a:rPr>
              <a:t>植物大战僵尸</a:t>
            </a:r>
            <a:r>
              <a:rPr lang="zh-CN" altLang="en-US" sz="2400" dirty="0" smtClean="0">
                <a:solidFill>
                  <a:schemeClr val="tx1"/>
                </a:solidFill>
              </a:rPr>
              <a:t>》为</a:t>
            </a:r>
            <a:r>
              <a:rPr lang="en-US" altLang="zh-CN" sz="2400" dirty="0" smtClean="0">
                <a:solidFill>
                  <a:schemeClr val="tx1"/>
                </a:solidFill>
              </a:rPr>
              <a:t>参考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喇叭</a:t>
            </a:r>
            <a:r>
              <a:rPr lang="zh-CN" altLang="en-US" sz="2400" dirty="0" smtClean="0">
                <a:solidFill>
                  <a:schemeClr val="tx1"/>
                </a:solidFill>
              </a:rPr>
              <a:t>芽</a:t>
            </a:r>
            <a:r>
              <a:rPr lang="en-US" altLang="zh-CN" sz="2400" dirty="0" smtClean="0">
                <a:solidFill>
                  <a:schemeClr val="tx1"/>
                </a:solidFill>
              </a:rPr>
              <a:t>形状</a:t>
            </a:r>
            <a:r>
              <a:rPr lang="zh-CN" altLang="en-US" sz="2400" dirty="0" smtClean="0">
                <a:solidFill>
                  <a:schemeClr val="tx1"/>
                </a:solidFill>
              </a:rPr>
              <a:t>与</a:t>
            </a:r>
            <a:r>
              <a:rPr lang="en-US" altLang="zh-CN" sz="2400" dirty="0" smtClean="0">
                <a:solidFill>
                  <a:schemeClr val="tx1"/>
                </a:solidFill>
              </a:rPr>
              <a:t>豌豆射手相似</a:t>
            </a:r>
            <a:r>
              <a:rPr lang="zh-CN" altLang="en-US" sz="2400" dirty="0" smtClean="0">
                <a:solidFill>
                  <a:schemeClr val="tx1"/>
                </a:solidFill>
              </a:rPr>
              <a:t>，而</a:t>
            </a:r>
            <a:r>
              <a:rPr lang="en-US" altLang="zh-CN" sz="2400" dirty="0" smtClean="0">
                <a:solidFill>
                  <a:schemeClr val="tx1"/>
                </a:solidFill>
              </a:rPr>
              <a:t>派拉斯特</a:t>
            </a:r>
            <a:r>
              <a:rPr lang="zh-CN" altLang="en-US" sz="2400" dirty="0" smtClean="0">
                <a:solidFill>
                  <a:schemeClr val="tx1"/>
                </a:solidFill>
              </a:rPr>
              <a:t>由于是被</a:t>
            </a:r>
            <a:r>
              <a:rPr lang="en-US" altLang="zh-CN" sz="2400" dirty="0" smtClean="0">
                <a:solidFill>
                  <a:schemeClr val="tx1"/>
                </a:solidFill>
              </a:rPr>
              <a:t>背上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蘑菇寄生</a:t>
            </a:r>
            <a:r>
              <a:rPr lang="zh-CN" altLang="en-US" sz="2400" dirty="0" smtClean="0">
                <a:solidFill>
                  <a:schemeClr val="tx1"/>
                </a:solidFill>
              </a:rPr>
              <a:t>，由</a:t>
            </a:r>
            <a:r>
              <a:rPr lang="en-US" altLang="zh-CN" sz="2400" dirty="0" smtClean="0">
                <a:solidFill>
                  <a:schemeClr val="tx1"/>
                </a:solidFill>
              </a:rPr>
              <a:t>蘑菇控制</a:t>
            </a:r>
            <a:r>
              <a:rPr lang="zh-CN" altLang="en-US" sz="2400" dirty="0" smtClean="0">
                <a:solidFill>
                  <a:schemeClr val="tx1"/>
                </a:solidFill>
              </a:rPr>
              <a:t>着</a:t>
            </a:r>
            <a:r>
              <a:rPr lang="en-US" altLang="zh-CN" sz="2400" dirty="0" smtClean="0">
                <a:solidFill>
                  <a:schemeClr val="tx1"/>
                </a:solidFill>
              </a:rPr>
              <a:t>身体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设定</a:t>
            </a:r>
            <a:r>
              <a:rPr lang="zh-CN" altLang="en-US" sz="2400" dirty="0" smtClean="0">
                <a:solidFill>
                  <a:schemeClr val="tx1"/>
                </a:solidFill>
              </a:rPr>
              <a:t>上</a:t>
            </a:r>
            <a:r>
              <a:rPr lang="en-US" altLang="zh-CN" sz="2400" dirty="0" smtClean="0">
                <a:solidFill>
                  <a:schemeClr val="tx1"/>
                </a:solidFill>
              </a:rPr>
              <a:t>类似僵尸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因此</a:t>
            </a:r>
            <a:r>
              <a:rPr lang="zh-CN" altLang="en-US" sz="2400" dirty="0" smtClean="0">
                <a:solidFill>
                  <a:schemeClr val="tx1"/>
                </a:solidFill>
              </a:rPr>
              <a:t>用</a:t>
            </a:r>
            <a:r>
              <a:rPr lang="en-US" altLang="zh-CN" sz="2400" dirty="0" smtClean="0">
                <a:solidFill>
                  <a:schemeClr val="tx1"/>
                </a:solidFill>
              </a:rPr>
              <a:t>他们</a:t>
            </a:r>
            <a:r>
              <a:rPr lang="zh-CN" altLang="en-US" sz="2400" dirty="0" smtClean="0">
                <a:solidFill>
                  <a:schemeClr val="tx1"/>
                </a:solidFill>
              </a:rPr>
              <a:t>来</a:t>
            </a:r>
            <a:r>
              <a:rPr lang="en-US" altLang="zh-CN" sz="2400" dirty="0" smtClean="0">
                <a:solidFill>
                  <a:schemeClr val="tx1"/>
                </a:solidFill>
              </a:rPr>
              <a:t>分别</a:t>
            </a:r>
            <a:r>
              <a:rPr lang="en-US" altLang="zh-CN" sz="2400" dirty="0" smtClean="0">
                <a:solidFill>
                  <a:schemeClr val="tx1"/>
                </a:solidFill>
              </a:rPr>
              <a:t>代替豌豆射手</a:t>
            </a:r>
            <a:r>
              <a:rPr lang="zh-CN" altLang="en-US" sz="2400" dirty="0" smtClean="0">
                <a:solidFill>
                  <a:schemeClr val="tx1"/>
                </a:solidFill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</a:rPr>
              <a:t>僵尸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8:10:11.476000.png2022-08-04 18:10:11.47600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603179" y="3622642"/>
            <a:ext cx="3916045" cy="1885950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8:05:47.508000.png2022-08-04 18:05:47.50800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7839399" y="999297"/>
            <a:ext cx="3443605" cy="2085013"/>
          </a:xfrm>
          <a:prstGeom prst="rect">
            <a:avLst/>
          </a:prstGeom>
        </p:spPr>
      </p:pic>
      <p:sp>
        <p:nvSpPr>
          <p:cNvPr id="2" name="文本占位符 11"/>
          <p:cNvSpPr txBox="1"/>
          <p:nvPr>
            <p:custDataLst>
              <p:tags r:id="rId10"/>
            </p:custDataLst>
          </p:nvPr>
        </p:nvSpPr>
        <p:spPr>
          <a:xfrm>
            <a:off x="1968500" y="3880485"/>
            <a:ext cx="5147945" cy="208788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《</a:t>
            </a:r>
            <a:r>
              <a:rPr lang="en-US" altLang="zh-CN" sz="1400" dirty="0" smtClean="0">
                <a:solidFill>
                  <a:schemeClr val="tx1"/>
                </a:solidFill>
              </a:rPr>
              <a:t>宝可梦</a:t>
            </a:r>
            <a:r>
              <a:rPr lang="en-US" altLang="zh-CN" sz="1400" dirty="0" smtClean="0">
                <a:solidFill>
                  <a:schemeClr val="tx1"/>
                </a:solidFill>
              </a:rPr>
              <a:t>皮卡丘</a:t>
            </a:r>
            <a:r>
              <a:rPr lang="zh-CN" altLang="en-US" sz="1400" dirty="0" smtClean="0">
                <a:solidFill>
                  <a:schemeClr val="tx1"/>
                </a:solidFill>
              </a:rPr>
              <a:t>》</a:t>
            </a:r>
            <a:r>
              <a:rPr lang="zh-CN" altLang="en-US" sz="1400" dirty="0" smtClean="0">
                <a:solidFill>
                  <a:schemeClr val="tx1"/>
                </a:solidFill>
              </a:rPr>
              <a:t>：由于虫子的精华不断被吸走，在思考的似乎已经不是虫子，而是背上的蘑菇了。</a:t>
            </a:r>
            <a:endParaRPr lang="zh-CN" altLang="en-US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《</a:t>
            </a:r>
            <a:r>
              <a:rPr lang="en-US" altLang="zh-CN" sz="1400" dirty="0" smtClean="0">
                <a:solidFill>
                  <a:schemeClr val="tx1"/>
                </a:solidFill>
              </a:rPr>
              <a:t>宝可梦珍珠</a:t>
            </a:r>
            <a:r>
              <a:rPr lang="zh-CN" altLang="en-US" sz="1400" dirty="0" smtClean="0">
                <a:solidFill>
                  <a:schemeClr val="tx1"/>
                </a:solidFill>
              </a:rPr>
              <a:t>》：以长得比虫子身体还大的蘑菇的意志来行动。喜欢潮湿的地方。</a:t>
            </a:r>
            <a:endParaRPr lang="zh-CN" altLang="en-US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《</a:t>
            </a:r>
            <a:r>
              <a:rPr lang="en-US" altLang="zh-CN" sz="1400" dirty="0" smtClean="0">
                <a:solidFill>
                  <a:schemeClr val="tx1"/>
                </a:solidFill>
              </a:rPr>
              <a:t>宝可梦究极之日</a:t>
            </a:r>
            <a:r>
              <a:rPr lang="zh-CN" altLang="en-US" sz="1400" dirty="0" smtClean="0">
                <a:solidFill>
                  <a:schemeClr val="tx1"/>
                </a:solidFill>
              </a:rPr>
              <a:t>》：底下的虫子基本上死了，真正的本体是背上的蘑菇。如果蘑菇掉下来，它就不会动了。</a:t>
            </a:r>
            <a:endParaRPr lang="zh-CN" altLang="en-US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《</a:t>
            </a:r>
            <a:r>
              <a:rPr lang="en-US" altLang="zh-CN" sz="1400" dirty="0" smtClean="0">
                <a:solidFill>
                  <a:schemeClr val="tx1"/>
                </a:solidFill>
              </a:rPr>
              <a:t>宝可梦传说阿尔宙斯</a:t>
            </a:r>
            <a:r>
              <a:rPr lang="zh-CN" altLang="en-US" sz="1400" dirty="0" smtClean="0">
                <a:solidFill>
                  <a:schemeClr val="tx1"/>
                </a:solidFill>
              </a:rPr>
              <a:t>》：森林中存在着背上蘑菇脱落后丝毫不动的个体，此样本足可用以证明大大的蘑菇才是真身的学说。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地点</a:t>
            </a:r>
            <a:r>
              <a:rPr lang="en-US" altLang="zh-CN" dirty="0" smtClean="0">
                <a:solidFill>
                  <a:schemeClr val="tx1"/>
                </a:solidFill>
              </a:rPr>
              <a:t>3:</a:t>
            </a:r>
            <a:r>
              <a:rPr dirty="0" smtClean="0">
                <a:solidFill>
                  <a:schemeClr val="tx1"/>
                </a:solidFill>
              </a:rPr>
              <a:t>威伦</a:t>
            </a:r>
            <a:endParaRPr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2"/>
            </p:custDataLst>
          </p:nvPr>
        </p:nvSpPr>
        <p:spPr>
          <a:xfrm>
            <a:off x="560070" y="1141730"/>
            <a:ext cx="5147945" cy="343344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在《</a:t>
            </a:r>
            <a:r>
              <a:rPr lang="en-US" altLang="zh-CN" sz="2400" dirty="0" smtClean="0">
                <a:solidFill>
                  <a:schemeClr val="tx1"/>
                </a:solidFill>
              </a:rPr>
              <a:t>刺客信条</a:t>
            </a:r>
            <a:r>
              <a:rPr lang="zh-CN" altLang="en-US" sz="2400" dirty="0" smtClean="0">
                <a:solidFill>
                  <a:schemeClr val="tx1"/>
                </a:solidFill>
              </a:rPr>
              <a:t>》</a:t>
            </a:r>
            <a:r>
              <a:rPr lang="en-US" altLang="zh-CN" sz="2400" dirty="0" smtClean="0">
                <a:solidFill>
                  <a:schemeClr val="tx1"/>
                </a:solidFill>
              </a:rPr>
              <a:t>系列</a:t>
            </a:r>
            <a:r>
              <a:rPr lang="zh-CN" altLang="en-US" sz="2400" dirty="0" smtClean="0">
                <a:solidFill>
                  <a:schemeClr val="tx1"/>
                </a:solidFill>
              </a:rPr>
              <a:t>中，</a:t>
            </a:r>
            <a:r>
              <a:rPr lang="en-US" altLang="zh-CN" sz="2400" dirty="0" smtClean="0">
                <a:solidFill>
                  <a:schemeClr val="tx1"/>
                </a:solidFill>
              </a:rPr>
              <a:t>刺客</a:t>
            </a:r>
            <a:r>
              <a:rPr lang="zh-CN" altLang="en-US" sz="2400" dirty="0" smtClean="0">
                <a:solidFill>
                  <a:schemeClr val="tx1"/>
                </a:solidFill>
              </a:rPr>
              <a:t>们</a:t>
            </a:r>
            <a:r>
              <a:rPr lang="en-US" altLang="zh-CN" sz="2400" dirty="0" smtClean="0">
                <a:solidFill>
                  <a:schemeClr val="tx1"/>
                </a:solidFill>
              </a:rPr>
              <a:t>十分擅长</a:t>
            </a:r>
            <a:r>
              <a:rPr lang="zh-CN" altLang="en-US" sz="2400" dirty="0" smtClean="0">
                <a:solidFill>
                  <a:schemeClr val="tx1"/>
                </a:solidFill>
              </a:rPr>
              <a:t>从</a:t>
            </a:r>
            <a:r>
              <a:rPr lang="en-US" altLang="zh-CN" sz="2400" dirty="0" smtClean="0">
                <a:solidFill>
                  <a:schemeClr val="tx1"/>
                </a:solidFill>
              </a:rPr>
              <a:t>高处跳下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“信仰</a:t>
            </a:r>
            <a:r>
              <a:rPr lang="zh-CN" altLang="en-US" sz="2400" dirty="0" smtClean="0">
                <a:solidFill>
                  <a:schemeClr val="tx1"/>
                </a:solidFill>
              </a:rPr>
              <a:t>之跃</a:t>
            </a:r>
            <a:r>
              <a:rPr lang="en-US" altLang="zh-CN" sz="2400" dirty="0" smtClean="0">
                <a:solidFill>
                  <a:schemeClr val="tx1"/>
                </a:solidFill>
              </a:rPr>
              <a:t>”</a:t>
            </a:r>
            <a:r>
              <a:rPr lang="zh-CN" altLang="en-US" sz="2400" dirty="0" smtClean="0">
                <a:solidFill>
                  <a:schemeClr val="tx1"/>
                </a:solidFill>
              </a:rPr>
              <a:t>。而在《</a:t>
            </a:r>
            <a:r>
              <a:rPr lang="en-US" altLang="zh-CN" sz="2400" dirty="0" smtClean="0">
                <a:solidFill>
                  <a:schemeClr val="tx1"/>
                </a:solidFill>
              </a:rPr>
              <a:t>巫师</a:t>
            </a:r>
            <a:r>
              <a:rPr lang="zh-CN" altLang="en-US" sz="2400" dirty="0" smtClean="0">
                <a:solidFill>
                  <a:schemeClr val="tx1"/>
                </a:solidFill>
              </a:rPr>
              <a:t>》中，</a:t>
            </a:r>
            <a:r>
              <a:rPr lang="en-US" altLang="zh-CN" sz="2400" dirty="0" smtClean="0">
                <a:solidFill>
                  <a:schemeClr val="tx1"/>
                </a:solidFill>
              </a:rPr>
              <a:t>几层台阶</a:t>
            </a:r>
            <a:r>
              <a:rPr lang="zh-CN" altLang="en-US" sz="2400" dirty="0" smtClean="0">
                <a:solidFill>
                  <a:schemeClr val="tx1"/>
                </a:solidFill>
              </a:rPr>
              <a:t>就能</a:t>
            </a:r>
            <a:r>
              <a:rPr lang="en-US" altLang="zh-CN" sz="2400" dirty="0" smtClean="0">
                <a:solidFill>
                  <a:schemeClr val="tx1"/>
                </a:solidFill>
              </a:rPr>
              <a:t>摔死一个巫师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因此</a:t>
            </a:r>
            <a:r>
              <a:rPr lang="zh-CN" altLang="en-US" sz="2400" dirty="0" smtClean="0">
                <a:solidFill>
                  <a:schemeClr val="tx1"/>
                </a:solidFill>
              </a:rPr>
              <a:t>我</a:t>
            </a:r>
            <a:r>
              <a:rPr lang="en-US" altLang="zh-CN" sz="2400" dirty="0" smtClean="0">
                <a:solidFill>
                  <a:schemeClr val="tx1"/>
                </a:solidFill>
              </a:rPr>
              <a:t>邀请</a:t>
            </a:r>
            <a:r>
              <a:rPr lang="zh-CN" altLang="en-US" sz="2400" dirty="0" smtClean="0">
                <a:solidFill>
                  <a:schemeClr val="tx1"/>
                </a:solidFill>
              </a:rPr>
              <a:t>了艾吉奥和杰洛特来</a:t>
            </a:r>
            <a:r>
              <a:rPr lang="en-US" altLang="zh-CN" sz="2400" dirty="0" smtClean="0">
                <a:solidFill>
                  <a:schemeClr val="tx1"/>
                </a:solidFill>
              </a:rPr>
              <a:t>进行一场跳跃比赛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第一场比赛杰洛特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高度大于艾吉</a:t>
            </a:r>
            <a:r>
              <a:rPr lang="zh-CN" altLang="en-US" sz="2400" dirty="0" smtClean="0">
                <a:solidFill>
                  <a:schemeClr val="tx1"/>
                </a:solidFill>
              </a:rPr>
              <a:t>奥。</a:t>
            </a:r>
            <a:r>
              <a:rPr lang="en-US" altLang="zh-CN" sz="2400" dirty="0" smtClean="0">
                <a:solidFill>
                  <a:schemeClr val="tx1"/>
                </a:solidFill>
              </a:rPr>
              <a:t>第二场比赛两人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高度相等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第三场比赛</a:t>
            </a:r>
            <a:r>
              <a:rPr lang="zh-CN" altLang="en-US" sz="2400" dirty="0" smtClean="0">
                <a:solidFill>
                  <a:schemeClr val="tx1"/>
                </a:solidFill>
              </a:rPr>
              <a:t>艾吉奥的</a:t>
            </a:r>
            <a:r>
              <a:rPr lang="en-US" altLang="zh-CN" sz="2400" dirty="0" smtClean="0">
                <a:solidFill>
                  <a:schemeClr val="tx1"/>
                </a:solidFill>
              </a:rPr>
              <a:t>高度大于</a:t>
            </a:r>
            <a:r>
              <a:rPr lang="zh-CN" altLang="en-US" sz="2400" dirty="0" smtClean="0">
                <a:solidFill>
                  <a:schemeClr val="tx1"/>
                </a:solidFill>
              </a:rPr>
              <a:t>杰洛特。</a:t>
            </a:r>
            <a:r>
              <a:rPr lang="en-US" altLang="zh-CN" sz="2400" dirty="0" smtClean="0">
                <a:solidFill>
                  <a:schemeClr val="tx1"/>
                </a:solidFill>
              </a:rPr>
              <a:t>但是杰洛特无一例外</a:t>
            </a:r>
            <a:r>
              <a:rPr lang="zh-CN" altLang="en-US" sz="2400" dirty="0" smtClean="0">
                <a:solidFill>
                  <a:schemeClr val="tx1"/>
                </a:solidFill>
              </a:rPr>
              <a:t>都会</a:t>
            </a:r>
            <a:r>
              <a:rPr lang="en-US" altLang="zh-CN" sz="2400" dirty="0" smtClean="0">
                <a:solidFill>
                  <a:schemeClr val="tx1"/>
                </a:solidFill>
              </a:rPr>
              <a:t>输掉比赛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8:30:44.600000.png2022-08-04 18:30:44.6000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310319" y="937390"/>
            <a:ext cx="3335655" cy="2085013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8:30:52.972000.png2022-08-04 18:30:52.9720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340799" y="3894734"/>
            <a:ext cx="3305175" cy="1858010"/>
          </a:xfrm>
          <a:prstGeom prst="rect">
            <a:avLst/>
          </a:prstGeom>
        </p:spPr>
      </p:pic>
      <p:pic>
        <p:nvPicPr>
          <p:cNvPr id="7" name="图片 6" descr="/private/var/mobile/Containers/Data/Application/0D2F378F-F5F6-41E9-9AE6-412009E5CB9E/tmp/insert_image_tmp_dir/2022-08-04 18:29:11.083000.png2022-08-04 18:29:11.08300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141268" y="679133"/>
            <a:ext cx="1443990" cy="2600325"/>
          </a:xfrm>
          <a:prstGeom prst="rect">
            <a:avLst/>
          </a:prstGeom>
        </p:spPr>
      </p:pic>
      <p:pic>
        <p:nvPicPr>
          <p:cNvPr id="8" name="图片 7" descr="/private/var/mobile/Containers/Data/Application/0D2F378F-F5F6-41E9-9AE6-412009E5CB9E/tmp/insert_image_tmp_dir/2022-08-04 18:32:10.392000.png2022-08-04 18:32:10.39200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403986" y="4432618"/>
            <a:ext cx="3705225" cy="1972310"/>
          </a:xfrm>
          <a:prstGeom prst="rect">
            <a:avLst/>
          </a:prstGeom>
        </p:spPr>
      </p:pic>
      <p:pic>
        <p:nvPicPr>
          <p:cNvPr id="2" name="图片 1" descr="/private/var/mobile/Containers/Data/Application/0D2F378F-F5F6-41E9-9AE6-412009E5CB9E/tmp/insert_image_tmp_dir/2022-08-04 18:29:24.138000.png2022-08-04 18:29:24.13800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141585" y="3523615"/>
            <a:ext cx="1443990" cy="25990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地点</a:t>
            </a:r>
            <a:r>
              <a:rPr lang="en-US" altLang="zh-CN" dirty="0" smtClean="0">
                <a:solidFill>
                  <a:schemeClr val="tx1"/>
                </a:solidFill>
              </a:rPr>
              <a:t>4:交界地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2"/>
            </p:custDataLst>
          </p:nvPr>
        </p:nvSpPr>
        <p:spPr>
          <a:xfrm>
            <a:off x="586105" y="1132840"/>
            <a:ext cx="5147945" cy="2944495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玩家在《</a:t>
            </a:r>
            <a:r>
              <a:rPr lang="en-US" altLang="zh-CN" sz="2400" dirty="0" smtClean="0">
                <a:solidFill>
                  <a:schemeClr val="tx1"/>
                </a:solidFill>
              </a:rPr>
              <a:t>艾尔登</a:t>
            </a:r>
            <a:r>
              <a:rPr lang="zh-CN" altLang="en-US" sz="2400" dirty="0" smtClean="0">
                <a:solidFill>
                  <a:schemeClr val="tx1"/>
                </a:solidFill>
              </a:rPr>
              <a:t>法环》中</a:t>
            </a:r>
            <a:r>
              <a:rPr lang="en-US" altLang="zh-CN" sz="2400" dirty="0" smtClean="0">
                <a:solidFill>
                  <a:schemeClr val="tx1"/>
                </a:solidFill>
              </a:rPr>
              <a:t>成为</a:t>
            </a:r>
            <a:r>
              <a:rPr lang="zh-CN" altLang="en-US" sz="2400" dirty="0" smtClean="0">
                <a:solidFill>
                  <a:schemeClr val="tx1"/>
                </a:solidFill>
              </a:rPr>
              <a:t>了</a:t>
            </a:r>
            <a:r>
              <a:rPr lang="en-US" altLang="zh-CN" sz="2400" dirty="0" smtClean="0">
                <a:solidFill>
                  <a:schemeClr val="tx1"/>
                </a:solidFill>
              </a:rPr>
              <a:t>褪色</a:t>
            </a:r>
            <a:r>
              <a:rPr lang="zh-CN" altLang="en-US" sz="2400" dirty="0" smtClean="0">
                <a:solidFill>
                  <a:schemeClr val="tx1"/>
                </a:solidFill>
              </a:rPr>
              <a:t>者，会</a:t>
            </a:r>
            <a:r>
              <a:rPr lang="en-US" altLang="zh-CN" sz="2400" dirty="0" smtClean="0">
                <a:solidFill>
                  <a:schemeClr val="tx1"/>
                </a:solidFill>
              </a:rPr>
              <a:t>遇见一位自称梅林</a:t>
            </a:r>
            <a:r>
              <a:rPr lang="zh-CN" altLang="en-US" sz="2400" dirty="0" smtClean="0">
                <a:solidFill>
                  <a:schemeClr val="tx1"/>
                </a:solidFill>
              </a:rPr>
              <a:t>娜的</a:t>
            </a:r>
            <a:r>
              <a:rPr lang="en-US" altLang="zh-CN" sz="2400" dirty="0" smtClean="0">
                <a:solidFill>
                  <a:schemeClr val="tx1"/>
                </a:solidFill>
              </a:rPr>
              <a:t>女性</a:t>
            </a:r>
            <a:r>
              <a:rPr lang="zh-CN" altLang="en-US" sz="2400" dirty="0" smtClean="0">
                <a:solidFill>
                  <a:schemeClr val="tx1"/>
                </a:solidFill>
              </a:rPr>
              <a:t>。她将</a:t>
            </a:r>
            <a:r>
              <a:rPr lang="en-US" altLang="zh-CN" sz="2400" dirty="0" smtClean="0">
                <a:solidFill>
                  <a:schemeClr val="tx1"/>
                </a:solidFill>
              </a:rPr>
              <a:t>委托玩家帮助</a:t>
            </a:r>
            <a:r>
              <a:rPr lang="zh-CN" altLang="en-US" sz="2400" dirty="0" smtClean="0">
                <a:solidFill>
                  <a:schemeClr val="tx1"/>
                </a:solidFill>
              </a:rPr>
              <a:t>她</a:t>
            </a:r>
            <a:r>
              <a:rPr lang="en-US" altLang="zh-CN" sz="2400" dirty="0" smtClean="0">
                <a:solidFill>
                  <a:schemeClr val="tx1"/>
                </a:solidFill>
              </a:rPr>
              <a:t>燃烧黄金</a:t>
            </a:r>
            <a:r>
              <a:rPr lang="zh-CN" altLang="en-US" sz="2400" dirty="0" smtClean="0">
                <a:solidFill>
                  <a:schemeClr val="tx1"/>
                </a:solidFill>
              </a:rPr>
              <a:t>树。</a:t>
            </a:r>
            <a:r>
              <a:rPr lang="en-US" altLang="zh-CN" sz="2400" dirty="0" smtClean="0">
                <a:solidFill>
                  <a:schemeClr val="tx1"/>
                </a:solidFill>
              </a:rPr>
              <a:t>褪色者可以选择让她自己燃烧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或</a:t>
            </a:r>
            <a:r>
              <a:rPr lang="zh-CN" altLang="en-US" sz="2400" dirty="0" smtClean="0">
                <a:solidFill>
                  <a:schemeClr val="tx1"/>
                </a:solidFill>
              </a:rPr>
              <a:t>是</a:t>
            </a:r>
            <a:r>
              <a:rPr lang="en-US" altLang="zh-CN" sz="2400" dirty="0" smtClean="0">
                <a:solidFill>
                  <a:schemeClr val="tx1"/>
                </a:solidFill>
              </a:rPr>
              <a:t>接受</a:t>
            </a:r>
            <a:r>
              <a:rPr lang="zh-CN" altLang="en-US" sz="2400" dirty="0" smtClean="0">
                <a:solidFill>
                  <a:schemeClr val="tx1"/>
                </a:solidFill>
              </a:rPr>
              <a:t>三</a:t>
            </a:r>
            <a:r>
              <a:rPr lang="en-US" altLang="zh-CN" sz="2400" dirty="0" smtClean="0">
                <a:solidFill>
                  <a:schemeClr val="tx1"/>
                </a:solidFill>
              </a:rPr>
              <a:t>指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赐福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自己燃烧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场景模拟</a:t>
            </a:r>
            <a:r>
              <a:rPr lang="zh-CN" altLang="en-US" sz="2400" dirty="0" smtClean="0">
                <a:solidFill>
                  <a:schemeClr val="tx1"/>
                </a:solidFill>
              </a:rPr>
              <a:t>了</a:t>
            </a:r>
            <a:r>
              <a:rPr lang="en-US" altLang="zh-CN" sz="2400" dirty="0" smtClean="0">
                <a:solidFill>
                  <a:schemeClr val="tx1"/>
                </a:solidFill>
              </a:rPr>
              <a:t>黄金树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所在地—</a:t>
            </a:r>
            <a:r>
              <a:rPr lang="zh-CN" altLang="en-US" sz="2400" dirty="0" smtClean="0">
                <a:solidFill>
                  <a:schemeClr val="tx1"/>
                </a:solidFill>
              </a:rPr>
              <a:t>王城罗德尔。</a:t>
            </a:r>
            <a:r>
              <a:rPr lang="en-US" altLang="zh-CN" sz="2400" dirty="0" smtClean="0">
                <a:solidFill>
                  <a:schemeClr val="tx1"/>
                </a:solidFill>
              </a:rPr>
              <a:t>门口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弩炮可以</a:t>
            </a:r>
            <a:r>
              <a:rPr lang="zh-CN" altLang="en-US" sz="2400" dirty="0" smtClean="0">
                <a:solidFill>
                  <a:schemeClr val="tx1"/>
                </a:solidFill>
              </a:rPr>
              <a:t>让</a:t>
            </a:r>
            <a:r>
              <a:rPr lang="en-US" altLang="zh-CN" sz="2400" dirty="0" smtClean="0">
                <a:solidFill>
                  <a:schemeClr val="tx1"/>
                </a:solidFill>
              </a:rPr>
              <a:t>玩家联想</a:t>
            </a:r>
            <a:r>
              <a:rPr lang="zh-CN" altLang="en-US" sz="2400" dirty="0" smtClean="0">
                <a:solidFill>
                  <a:schemeClr val="tx1"/>
                </a:solidFill>
              </a:rPr>
              <a:t>到</a:t>
            </a:r>
            <a:r>
              <a:rPr lang="zh-CN" altLang="en-US" sz="2400" dirty="0" smtClean="0">
                <a:solidFill>
                  <a:schemeClr val="tx1"/>
                </a:solidFill>
              </a:rPr>
              <a:t>史东威尔的城</a:t>
            </a:r>
            <a:r>
              <a:rPr lang="en-US" altLang="zh-CN" sz="2400" dirty="0" smtClean="0">
                <a:solidFill>
                  <a:schemeClr val="tx1"/>
                </a:solidFill>
              </a:rPr>
              <a:t>门口</a:t>
            </a:r>
            <a:r>
              <a:rPr lang="zh-CN" altLang="en-US" sz="2400" dirty="0" smtClean="0">
                <a:solidFill>
                  <a:schemeClr val="tx1"/>
                </a:solidFill>
              </a:rPr>
              <a:t>。在</a:t>
            </a:r>
            <a:r>
              <a:rPr lang="en-US" altLang="zh-CN" sz="2400" dirty="0" smtClean="0">
                <a:solidFill>
                  <a:schemeClr val="tx1"/>
                </a:solidFill>
              </a:rPr>
              <a:t>烧毁黄金树</a:t>
            </a:r>
            <a:r>
              <a:rPr lang="zh-CN" altLang="en-US" sz="2400" dirty="0" smtClean="0">
                <a:solidFill>
                  <a:schemeClr val="tx1"/>
                </a:solidFill>
              </a:rPr>
              <a:t>后，</a:t>
            </a:r>
            <a:r>
              <a:rPr lang="en-US" altLang="zh-CN" sz="2400" dirty="0" smtClean="0">
                <a:solidFill>
                  <a:schemeClr val="tx1"/>
                </a:solidFill>
              </a:rPr>
              <a:t>游戏</a:t>
            </a:r>
            <a:r>
              <a:rPr lang="zh-CN" altLang="en-US" sz="2400" dirty="0" smtClean="0">
                <a:solidFill>
                  <a:schemeClr val="tx1"/>
                </a:solidFill>
              </a:rPr>
              <a:t>也</a:t>
            </a:r>
            <a:r>
              <a:rPr lang="en-US" altLang="zh-CN" sz="2400" dirty="0" smtClean="0">
                <a:solidFill>
                  <a:schemeClr val="tx1"/>
                </a:solidFill>
              </a:rPr>
              <a:t>迎来</a:t>
            </a:r>
            <a:r>
              <a:rPr lang="zh-CN" altLang="en-US" sz="2400" dirty="0" smtClean="0">
                <a:solidFill>
                  <a:schemeClr val="tx1"/>
                </a:solidFill>
              </a:rPr>
              <a:t>了</a:t>
            </a:r>
            <a:r>
              <a:rPr lang="en-US" altLang="zh-CN" sz="2400" dirty="0" smtClean="0">
                <a:solidFill>
                  <a:schemeClr val="tx1"/>
                </a:solidFill>
              </a:rPr>
              <a:t>尾声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8:50:00.705000.png2022-08-04 18:50:00.7050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310954" y="937390"/>
            <a:ext cx="3334385" cy="2085013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8:49:53.877000.png2022-08-04 18:49:53.8770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342069" y="3894734"/>
            <a:ext cx="3302635" cy="1858010"/>
          </a:xfrm>
          <a:prstGeom prst="rect">
            <a:avLst/>
          </a:prstGeom>
        </p:spPr>
      </p:pic>
      <p:pic>
        <p:nvPicPr>
          <p:cNvPr id="7" name="图片 6" descr="/private/var/mobile/Containers/Data/Application/0D2F378F-F5F6-41E9-9AE6-412009E5CB9E/tmp/insert_image_tmp_dir/2022-08-04 18:48:52.186000.png2022-08-04 18:48:52.18600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141268" y="679768"/>
            <a:ext cx="1443990" cy="2599055"/>
          </a:xfrm>
          <a:prstGeom prst="rect">
            <a:avLst/>
          </a:prstGeom>
        </p:spPr>
      </p:pic>
      <p:pic>
        <p:nvPicPr>
          <p:cNvPr id="8" name="图片 7" descr="/private/var/mobile/Containers/Data/Application/0D2F378F-F5F6-41E9-9AE6-412009E5CB9E/tmp/insert_image_tmp_dir/2022-08-04 18:49:43.234000.png2022-08-04 18:49:43.23400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307148" y="3894138"/>
            <a:ext cx="3704590" cy="1972310"/>
          </a:xfrm>
          <a:prstGeom prst="rect">
            <a:avLst/>
          </a:prstGeom>
        </p:spPr>
      </p:pic>
      <p:pic>
        <p:nvPicPr>
          <p:cNvPr id="2" name="图片 1" descr="/private/var/mobile/Containers/Data/Application/0D2F378F-F5F6-41E9-9AE6-412009E5CB9E/tmp/insert_image_tmp_dir/2022-08-04 18:49:19.680000.png2022-08-04 18:49:19.68000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646285" y="3610610"/>
            <a:ext cx="2141855" cy="21418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10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11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12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13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14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15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16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17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18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19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2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20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21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22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23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24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25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26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27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28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29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3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2"/>
  <p:tag name="KSO_WM_UNIT_ID" val="150995211*f*2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30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31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32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4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6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7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8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9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宽屏</PresentationFormat>
  <Paragraphs>2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Arial</vt:lpstr>
      <vt:lpstr>宋体</vt:lpstr>
      <vt:lpstr>Wingdings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kurozi</dc:creator>
  <cp:lastModifiedBy>自走棋</cp:lastModifiedBy>
  <cp:revision>493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2052-11.27.2</vt:lpwstr>
  </property>
  <property fmtid="{D5CDD505-2E9C-101B-9397-08002B2CF9AE}" pid="3" name="ICV">
    <vt:lpwstr>6E41B1A0A5CF2F65D17CEB62E0741A0C</vt:lpwstr>
  </property>
</Properties>
</file>